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5043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742" y="-84"/>
      </p:cViewPr>
      <p:guideLst>
        <p:guide orient="horz" pos="299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952515"/>
            <a:ext cx="5829300" cy="203727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385806"/>
            <a:ext cx="4800600" cy="24288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08220"/>
            <a:ext cx="1157288" cy="108112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08220"/>
            <a:ext cx="3357563" cy="108112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107434"/>
            <a:ext cx="5829300" cy="18876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028356"/>
            <a:ext cx="5829300" cy="20790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956914"/>
            <a:ext cx="2257425" cy="8362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956914"/>
            <a:ext cx="2257425" cy="8362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80615"/>
            <a:ext cx="6172200" cy="158406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27482"/>
            <a:ext cx="3030141" cy="886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014115"/>
            <a:ext cx="3030141" cy="54760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127482"/>
            <a:ext cx="3031331" cy="886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014115"/>
            <a:ext cx="3031331" cy="54760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78415"/>
            <a:ext cx="2256235" cy="1610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78415"/>
            <a:ext cx="3833813" cy="81117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88877"/>
            <a:ext cx="2256235" cy="65012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653055"/>
            <a:ext cx="4114800" cy="7854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49232"/>
            <a:ext cx="4114800" cy="5702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438485"/>
            <a:ext cx="4114800" cy="11154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80615"/>
            <a:ext cx="6172200" cy="1584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686"/>
            <a:ext cx="6172200" cy="6272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809138"/>
            <a:ext cx="1600200" cy="506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E7C9-2EBE-40FD-9AB1-75CB744BB3F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809138"/>
            <a:ext cx="2171700" cy="506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809138"/>
            <a:ext cx="1600200" cy="506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5036-278B-4FDD-919D-B63D6F2DE4B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30" cy="163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4290" y="1537471"/>
            <a:ext cx="3143272" cy="73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>
                <a:latin typeface="Corbel Light" pitchFamily="34" charset="0"/>
              </a:rPr>
              <a:t>Batterie fanfare de Douvres</a:t>
            </a:r>
          </a:p>
          <a:p>
            <a:r>
              <a:rPr lang="fr-FR" sz="2000" b="1" dirty="0">
                <a:latin typeface="Corbel Light" pitchFamily="34" charset="0"/>
              </a:rPr>
              <a:t>Diane des Grangeons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14488" y="2466165"/>
            <a:ext cx="4714908" cy="1503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Vente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TRIPES</a:t>
            </a:r>
          </a:p>
          <a:p>
            <a:pPr>
              <a:defRPr/>
            </a:pPr>
            <a:r>
              <a:rPr lang="fr-FR" sz="4400" dirty="0" smtClean="0"/>
              <a:t>   sur </a:t>
            </a:r>
            <a:r>
              <a:rPr lang="fr-FR" sz="4400" dirty="0"/>
              <a:t>réservation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27686" y="4037801"/>
            <a:ext cx="5830314" cy="7997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Samedi 29 Octobre 2022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42" y="5323685"/>
            <a:ext cx="6143668" cy="3678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Réservations au 06 68 87 79 95 </a:t>
            </a:r>
          </a:p>
          <a:p>
            <a:r>
              <a:rPr lang="fr-FR" sz="2400" dirty="0" smtClean="0"/>
              <a:t>ou via bulletin sur le site de Douvres</a:t>
            </a:r>
          </a:p>
          <a:p>
            <a:endParaRPr lang="fr-FR" sz="1600" dirty="0" smtClean="0"/>
          </a:p>
          <a:p>
            <a:r>
              <a:rPr lang="fr-FR" sz="2400" dirty="0" smtClean="0"/>
              <a:t>    </a:t>
            </a:r>
            <a:r>
              <a:rPr lang="fr-FR" sz="2400" b="1" dirty="0" smtClean="0"/>
              <a:t>Date limite des commandes le SA 22 Octobre</a:t>
            </a:r>
          </a:p>
          <a:p>
            <a:endParaRPr lang="fr-FR" sz="1600" b="1" dirty="0" smtClean="0"/>
          </a:p>
          <a:p>
            <a:r>
              <a:rPr lang="fr-FR" sz="2400" dirty="0" smtClean="0"/>
              <a:t>Paiement à la commande chèque à l’ordre de Batterie fanfare Diane des Grangeons</a:t>
            </a:r>
          </a:p>
          <a:p>
            <a:r>
              <a:rPr lang="fr-FR" sz="2400" dirty="0" smtClean="0"/>
              <a:t>à mettre dans la boite aux lettres de Nathalie </a:t>
            </a:r>
            <a:r>
              <a:rPr lang="fr-FR" sz="2400" dirty="0" err="1" smtClean="0"/>
              <a:t>Verdeghem</a:t>
            </a:r>
            <a:r>
              <a:rPr lang="fr-FR" sz="2400" dirty="0" smtClean="0"/>
              <a:t> 218 Route d’</a:t>
            </a:r>
            <a:r>
              <a:rPr lang="fr-FR" sz="2400" dirty="0" err="1" smtClean="0"/>
              <a:t>Ambérieu</a:t>
            </a:r>
            <a:endParaRPr lang="fr-FR" sz="2400" dirty="0" smtClean="0"/>
          </a:p>
          <a:p>
            <a:r>
              <a:rPr lang="fr-FR" sz="2400" dirty="0" smtClean="0"/>
              <a:t>01500 Douvres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3500438" y="0"/>
            <a:ext cx="2997616" cy="9597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DOUVRES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ZoneTexte 19"/>
          <p:cNvSpPr txBox="1">
            <a:spLocks noChangeArrowheads="1"/>
          </p:cNvSpPr>
          <p:nvPr/>
        </p:nvSpPr>
        <p:spPr bwMode="auto">
          <a:xfrm>
            <a:off x="1357298" y="9184457"/>
            <a:ext cx="928694" cy="38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I P N 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14686" y="9120476"/>
            <a:ext cx="3643314" cy="383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dirty="0"/>
              <a:t>Ne pas jeter sur la voie publique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2022-10-01T09:35:58Z</dcterms:created>
  <dcterms:modified xsi:type="dcterms:W3CDTF">2022-10-01T09:42:29Z</dcterms:modified>
</cp:coreProperties>
</file>